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4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80562-0F5C-4C6A-BFC9-4BACD2DC4555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DB370-028D-4C9E-89CD-D3E837A55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6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DB370-028D-4C9E-89CD-D3E837A55E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5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8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0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8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4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4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6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9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7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9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8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5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2.archivists.org/am2017/research-forum-2017/agend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800600"/>
            <a:ext cx="7772400" cy="2057399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2017 Research Forum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</a:rPr>
              <a:t>#SAA17RF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038600"/>
            <a:ext cx="8686800" cy="762001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Welcome </a:t>
            </a:r>
            <a:r>
              <a:rPr lang="en-US" sz="4400" b="1" dirty="0">
                <a:solidFill>
                  <a:srgbClr val="7030A0"/>
                </a:solidFill>
              </a:rPr>
              <a:t>to the </a:t>
            </a:r>
            <a:r>
              <a:rPr lang="en-US" sz="4400" b="1" dirty="0" smtClean="0">
                <a:solidFill>
                  <a:srgbClr val="7030A0"/>
                </a:solidFill>
              </a:rPr>
              <a:t>11</a:t>
            </a:r>
            <a:r>
              <a:rPr lang="en-US" sz="4400" b="1" baseline="30000" dirty="0" smtClean="0">
                <a:solidFill>
                  <a:srgbClr val="7030A0"/>
                </a:solidFill>
              </a:rPr>
              <a:t>th</a:t>
            </a:r>
            <a:r>
              <a:rPr lang="en-US" sz="4400" b="1" dirty="0" smtClean="0">
                <a:solidFill>
                  <a:srgbClr val="7030A0"/>
                </a:solidFill>
              </a:rPr>
              <a:t> Annual </a:t>
            </a:r>
            <a:endParaRPr lang="en-US" sz="4400" b="1" dirty="0">
              <a:solidFill>
                <a:srgbClr val="7030A0"/>
              </a:solidFill>
            </a:endParaRPr>
          </a:p>
          <a:p>
            <a:r>
              <a:rPr lang="en-US" sz="4400" dirty="0" smtClean="0"/>
              <a:t>7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32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024"/>
            <a:ext cx="8229600" cy="9429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Thank </a:t>
            </a:r>
            <a:r>
              <a:rPr lang="en-US" dirty="0" err="1" smtClean="0">
                <a:solidFill>
                  <a:srgbClr val="7030A0"/>
                </a:solidFill>
              </a:rPr>
              <a:t>you’s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SAA Staff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Research Forum Program Committee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Research Forum Coordinators </a:t>
            </a:r>
          </a:p>
          <a:p>
            <a:pPr marL="91440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– </a:t>
            </a:r>
            <a:r>
              <a:rPr lang="en-US" dirty="0">
                <a:solidFill>
                  <a:srgbClr val="7030A0"/>
                </a:solidFill>
              </a:rPr>
              <a:t>Tricia </a:t>
            </a:r>
            <a:r>
              <a:rPr lang="en-US" dirty="0" smtClean="0">
                <a:solidFill>
                  <a:srgbClr val="7030A0"/>
                </a:solidFill>
              </a:rPr>
              <a:t>Patterson</a:t>
            </a:r>
          </a:p>
          <a:p>
            <a:pPr marL="914400" indent="0">
              <a:buNone/>
            </a:pPr>
            <a:r>
              <a:rPr lang="en-US" dirty="0">
                <a:solidFill>
                  <a:srgbClr val="7030A0"/>
                </a:solidFill>
              </a:rPr>
              <a:t>– </a:t>
            </a:r>
            <a:r>
              <a:rPr lang="en-US" dirty="0" smtClean="0">
                <a:solidFill>
                  <a:srgbClr val="7030A0"/>
                </a:solidFill>
              </a:rPr>
              <a:t>Greta Suiter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6126163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#SAA17RF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6" y="0"/>
            <a:ext cx="9109364" cy="10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2017 RF Program Committee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201"/>
            <a:ext cx="7848600" cy="47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Carolyn Hank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Ardys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Kozbial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Nancy </a:t>
            </a:r>
            <a:r>
              <a:rPr lang="en-US" dirty="0">
                <a:solidFill>
                  <a:srgbClr val="7030A0"/>
                </a:solidFill>
              </a:rPr>
              <a:t>McGovern (</a:t>
            </a:r>
            <a:r>
              <a:rPr lang="en-US" dirty="0" smtClean="0">
                <a:solidFill>
                  <a:srgbClr val="7030A0"/>
                </a:solidFill>
              </a:rPr>
              <a:t>co-chair/co-founder)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Gabby </a:t>
            </a:r>
            <a:r>
              <a:rPr lang="en-US" dirty="0" err="1" smtClean="0">
                <a:solidFill>
                  <a:srgbClr val="7030A0"/>
                </a:solidFill>
              </a:rPr>
              <a:t>Redwine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Kari Smith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Heather </a:t>
            </a:r>
            <a:r>
              <a:rPr lang="en-US" dirty="0" err="1" smtClean="0">
                <a:solidFill>
                  <a:srgbClr val="7030A0"/>
                </a:solidFill>
              </a:rPr>
              <a:t>Soyka</a:t>
            </a:r>
            <a:r>
              <a:rPr lang="en-US" dirty="0" smtClean="0">
                <a:solidFill>
                  <a:srgbClr val="7030A0"/>
                </a:solidFill>
              </a:rPr>
              <a:t> (co-chair)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Helen </a:t>
            </a:r>
            <a:r>
              <a:rPr lang="en-US" dirty="0" err="1">
                <a:solidFill>
                  <a:srgbClr val="7030A0"/>
                </a:solidFill>
              </a:rPr>
              <a:t>Tibbo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(co-founder)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Brad </a:t>
            </a:r>
            <a:r>
              <a:rPr lang="en-US" dirty="0">
                <a:solidFill>
                  <a:srgbClr val="7030A0"/>
                </a:solidFill>
              </a:rPr>
              <a:t>Westbrook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48400" y="6211669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#SAA17RF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6" y="0"/>
            <a:ext cx="9109364" cy="10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83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2017 RF Presenters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Platform Slides 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please load your slides into your session folder on the presentation laptop during the break before your session or during lunch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Poster Images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Please put your poster image into the posters folder on the desktop of the presentation laptop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(or email it to Tricia…)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0" y="6126163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#SAA17RF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6" y="0"/>
            <a:ext cx="9109364" cy="10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70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Agenda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Printed copies of the agenda are </a:t>
            </a:r>
            <a:r>
              <a:rPr lang="en-US" dirty="0" smtClean="0">
                <a:solidFill>
                  <a:srgbClr val="7030A0"/>
                </a:solidFill>
              </a:rPr>
              <a:t>available 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full (and correct) version online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Abstracts </a:t>
            </a:r>
            <a:r>
              <a:rPr lang="en-US" dirty="0" smtClean="0">
                <a:solidFill>
                  <a:srgbClr val="7030A0"/>
                </a:solidFill>
              </a:rPr>
              <a:t>and bios are available (as usual) on  the Research Forum website for 2017</a:t>
            </a:r>
          </a:p>
          <a:p>
            <a:pPr marL="800100" lvl="2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sz="2000" dirty="0">
                <a:solidFill>
                  <a:srgbClr val="7030A0"/>
                </a:solidFill>
                <a:hlinkClick r:id="rId2"/>
              </a:rPr>
              <a:t>https://</a:t>
            </a:r>
            <a:r>
              <a:rPr lang="en-US" sz="2000" dirty="0" smtClean="0">
                <a:solidFill>
                  <a:srgbClr val="7030A0"/>
                </a:solidFill>
                <a:hlinkClick r:id="rId2"/>
              </a:rPr>
              <a:t>www2.archivists.org/am2017/research-forum-2017/agenda</a:t>
            </a:r>
            <a:r>
              <a:rPr lang="en-US" sz="2000" dirty="0" smtClean="0">
                <a:solidFill>
                  <a:srgbClr val="7030A0"/>
                </a:solidFill>
              </a:rPr>
              <a:t>  </a:t>
            </a:r>
            <a:endParaRPr lang="en-US" sz="2000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Slides and poster images will be added to the website </a:t>
            </a:r>
            <a:r>
              <a:rPr lang="en-US" dirty="0" smtClean="0">
                <a:solidFill>
                  <a:srgbClr val="7030A0"/>
                </a:solidFill>
              </a:rPr>
              <a:t>as soon as we can …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Great response to meeting theme submissions!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6126163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#SAA17RF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36" y="0"/>
            <a:ext cx="9109364" cy="10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76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Proceedings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13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Slides and poster images will be added to the website (hopefully) by the end of </a:t>
            </a:r>
            <a:r>
              <a:rPr lang="en-US" dirty="0" smtClean="0">
                <a:solidFill>
                  <a:srgbClr val="7030A0"/>
                </a:solidFill>
              </a:rPr>
              <a:t>August</a:t>
            </a:r>
          </a:p>
          <a:p>
            <a:pPr marL="0" indent="0">
              <a:buNone/>
            </a:pPr>
            <a:endParaRPr lang="en-US" sz="16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Search box  for the Proceedings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Thanks to Matt Black!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810000"/>
            <a:ext cx="8052955" cy="190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29000" y="6287869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#SAA17RF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36" y="0"/>
            <a:ext cx="9109364" cy="10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47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2017 Reports </a:t>
            </a:r>
            <a:r>
              <a:rPr lang="en-US" dirty="0" smtClean="0">
                <a:solidFill>
                  <a:srgbClr val="7030A0"/>
                </a:solidFill>
              </a:rPr>
              <a:t>and Papers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Research reports, research papers, and peer-reviewed research papers are due</a:t>
            </a: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marL="800100" lvl="2" indent="0"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Oct 30</a:t>
            </a: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Submission information to follow …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6126163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#SAA17RF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6" y="0"/>
            <a:ext cx="9109364" cy="10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9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After the Forum, watch for…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Proceedings being posted (slides and posters)!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Reports and papers submissions … 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6126163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#SAA17RF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0"/>
            <a:ext cx="9109364" cy="10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6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93</TotalTime>
  <Words>251</Words>
  <Application>Microsoft Office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2017 Research Forum  #SAA17RF</vt:lpstr>
      <vt:lpstr>Thank you’s</vt:lpstr>
      <vt:lpstr>2017 RF Program Committee</vt:lpstr>
      <vt:lpstr>2017 RF Presenters</vt:lpstr>
      <vt:lpstr>Agenda</vt:lpstr>
      <vt:lpstr>Proceedings</vt:lpstr>
      <vt:lpstr>2017 Reports and Papers</vt:lpstr>
      <vt:lpstr>After the Forum, watch for…</vt:lpstr>
    </vt:vector>
  </TitlesOfParts>
  <Company>MIT Libraries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Research Forum</dc:title>
  <dc:creator>Nancy McGovern</dc:creator>
  <cp:lastModifiedBy>Nancy McGovern</cp:lastModifiedBy>
  <cp:revision>14</cp:revision>
  <dcterms:created xsi:type="dcterms:W3CDTF">2014-08-12T12:10:00Z</dcterms:created>
  <dcterms:modified xsi:type="dcterms:W3CDTF">2017-07-25T15:46:03Z</dcterms:modified>
</cp:coreProperties>
</file>